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8db1ff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06a11a2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02bdd1b7c.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0413780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022ce05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03ac62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02a5a8da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1f081919.png"/><Relationship Id="rId3" Type="http://schemas.openxmlformats.org/officeDocument/2006/relationships/image" Target="../media/file3604ca7c8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1b4a3d80.png"/><Relationship Id="rId3" Type="http://schemas.openxmlformats.org/officeDocument/2006/relationships/image" Target="../media/file360270bac7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6f69d9df.png"/><Relationship Id="rId3" Type="http://schemas.openxmlformats.org/officeDocument/2006/relationships/image" Target="../media/file360e5ef89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7d145470.png"/><Relationship Id="rId3" Type="http://schemas.openxmlformats.org/officeDocument/2006/relationships/image" Target="../media/file36041b3c5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158bf94.png"/><Relationship Id="rId3" Type="http://schemas.openxmlformats.org/officeDocument/2006/relationships/image" Target="../media/file36069898e3c.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45d93b45.png"/><Relationship Id="rId3" Type="http://schemas.openxmlformats.org/officeDocument/2006/relationships/image" Target="../media/file36038c252d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5dcc7cb6.png"/><Relationship Id="rId3" Type="http://schemas.openxmlformats.org/officeDocument/2006/relationships/image" Target="../media/file3601c0fc0d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4e3d2ffe.png"/><Relationship Id="rId3" Type="http://schemas.openxmlformats.org/officeDocument/2006/relationships/image" Target="../media/file3601319f4d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2034a3f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5ffa89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394669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3db55c0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4dae377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68bc526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23c7a7d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629,211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629,211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118 triages made. This is an increase of 7 triages compared to the previous day (111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18 October there were 749 triages to NHS Pathways for COVID-19, this is an average of 107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2020-10-19T19:18:10Z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